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2590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MULTIPLE CHOICE 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QUESTIONS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Question 1</a:t>
            </a:r>
            <a:endParaRPr lang="en-IN" sz="4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Which of the following is </a:t>
            </a:r>
            <a:r>
              <a:rPr lang="en-US" b="1" u="sng" dirty="0" smtClean="0"/>
              <a:t>NOT</a:t>
            </a:r>
            <a:r>
              <a:rPr lang="en-US" b="1" dirty="0" smtClean="0"/>
              <a:t> a </a:t>
            </a:r>
            <a:r>
              <a:rPr lang="en-US" b="1" dirty="0" err="1" smtClean="0"/>
              <a:t>palmar</a:t>
            </a:r>
            <a:r>
              <a:rPr lang="en-US" b="1" dirty="0" smtClean="0"/>
              <a:t> </a:t>
            </a:r>
            <a:r>
              <a:rPr lang="en-US" b="1" dirty="0" err="1" smtClean="0"/>
              <a:t>fascial</a:t>
            </a:r>
            <a:r>
              <a:rPr lang="en-US" b="1" dirty="0" smtClean="0"/>
              <a:t> space</a:t>
            </a:r>
          </a:p>
          <a:p>
            <a:pPr lvl="1"/>
            <a:endParaRPr lang="en-US" b="1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1. </a:t>
            </a:r>
            <a:r>
              <a:rPr lang="en-US" b="1" dirty="0" err="1" smtClean="0">
                <a:solidFill>
                  <a:schemeClr val="tx1"/>
                </a:solidFill>
              </a:rPr>
              <a:t>Thenar</a:t>
            </a:r>
            <a:r>
              <a:rPr lang="en-US" b="1" dirty="0" smtClean="0">
                <a:solidFill>
                  <a:schemeClr val="tx1"/>
                </a:solidFill>
              </a:rPr>
              <a:t> space</a:t>
            </a:r>
          </a:p>
          <a:p>
            <a:pPr lvl="1"/>
            <a:endParaRPr lang="en-US" b="1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2. </a:t>
            </a:r>
            <a:r>
              <a:rPr lang="en-US" b="1" dirty="0" err="1" smtClean="0">
                <a:solidFill>
                  <a:schemeClr val="tx1"/>
                </a:solidFill>
              </a:rPr>
              <a:t>Midpalmar</a:t>
            </a:r>
            <a:r>
              <a:rPr lang="en-US" b="1" dirty="0" smtClean="0">
                <a:solidFill>
                  <a:schemeClr val="tx1"/>
                </a:solidFill>
              </a:rPr>
              <a:t> space</a:t>
            </a:r>
          </a:p>
          <a:p>
            <a:pPr lvl="1"/>
            <a:endParaRPr lang="en-US" b="1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3. Space of </a:t>
            </a:r>
            <a:r>
              <a:rPr lang="en-US" b="1" dirty="0" err="1" smtClean="0">
                <a:solidFill>
                  <a:schemeClr val="tx1"/>
                </a:solidFill>
              </a:rPr>
              <a:t>Parona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/>
            <a:endParaRPr lang="en-US" b="1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4. Web space</a:t>
            </a:r>
          </a:p>
          <a:p>
            <a:pPr lvl="1"/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Question 2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The digital synovial sheath of which finger communicates with the </a:t>
            </a:r>
            <a:r>
              <a:rPr lang="en-US" b="1" dirty="0" err="1" smtClean="0"/>
              <a:t>ulnar</a:t>
            </a:r>
            <a:r>
              <a:rPr lang="en-US" b="1" dirty="0" smtClean="0"/>
              <a:t> bursa</a:t>
            </a:r>
          </a:p>
          <a:p>
            <a:pPr lvl="1"/>
            <a:endParaRPr lang="en-US" b="1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1.  Index finger</a:t>
            </a:r>
          </a:p>
          <a:p>
            <a:pPr lvl="1"/>
            <a:endParaRPr lang="en-US" b="1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2. Middle finger</a:t>
            </a:r>
          </a:p>
          <a:p>
            <a:pPr lvl="1"/>
            <a:endParaRPr lang="en-US" b="1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3. Ring finger</a:t>
            </a:r>
          </a:p>
          <a:p>
            <a:pPr lvl="1"/>
            <a:endParaRPr lang="en-US" b="1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4. Little finger</a:t>
            </a:r>
          </a:p>
          <a:p>
            <a:pPr lvl="1"/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Question 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613648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Which of the following is a content of the </a:t>
            </a:r>
            <a:r>
              <a:rPr lang="en-US" b="1" dirty="0" err="1" smtClean="0"/>
              <a:t>Thenar</a:t>
            </a:r>
            <a:r>
              <a:rPr lang="en-US" b="1" dirty="0" smtClean="0"/>
              <a:t> space?</a:t>
            </a:r>
          </a:p>
          <a:p>
            <a:pPr lvl="1"/>
            <a:endParaRPr lang="en-US" b="1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1. Tendon of flexor </a:t>
            </a:r>
            <a:r>
              <a:rPr lang="en-US" b="1" dirty="0" err="1" smtClean="0">
                <a:solidFill>
                  <a:schemeClr val="tx1"/>
                </a:solidFill>
              </a:rPr>
              <a:t>carpi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radialis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/>
            <a:endParaRPr lang="en-US" b="1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2. Tendon of flexor </a:t>
            </a:r>
            <a:r>
              <a:rPr lang="en-US" b="1" dirty="0" err="1" smtClean="0">
                <a:solidFill>
                  <a:schemeClr val="tx1"/>
                </a:solidFill>
              </a:rPr>
              <a:t>carpi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ulnaris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/>
            <a:endParaRPr lang="en-US" b="1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3. Tendon of flexor </a:t>
            </a:r>
            <a:r>
              <a:rPr lang="en-US" b="1" dirty="0" err="1" smtClean="0">
                <a:solidFill>
                  <a:schemeClr val="tx1"/>
                </a:solidFill>
              </a:rPr>
              <a:t>pollicis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longus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/>
            <a:endParaRPr lang="en-US" b="1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4. Tendon of flexor </a:t>
            </a:r>
            <a:r>
              <a:rPr lang="en-US" b="1" dirty="0" err="1" smtClean="0">
                <a:solidFill>
                  <a:schemeClr val="tx1"/>
                </a:solidFill>
              </a:rPr>
              <a:t>digitorum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superficialis</a:t>
            </a:r>
            <a:r>
              <a:rPr lang="en-US" b="1" dirty="0" smtClean="0">
                <a:solidFill>
                  <a:schemeClr val="tx1"/>
                </a:solidFill>
              </a:rPr>
              <a:t> for middle finger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r>
              <a:rPr lang="en-US" b="1" dirty="0" smtClean="0"/>
              <a:t>The posterior boundary  of the </a:t>
            </a:r>
            <a:r>
              <a:rPr lang="en-US" b="1" dirty="0" err="1" smtClean="0"/>
              <a:t>midpalmar</a:t>
            </a:r>
            <a:r>
              <a:rPr lang="en-US" b="1" dirty="0" smtClean="0"/>
              <a:t> space is formed by all </a:t>
            </a:r>
            <a:r>
              <a:rPr lang="en-US" b="1" u="sng" dirty="0" smtClean="0"/>
              <a:t>EXCEPT</a:t>
            </a:r>
          </a:p>
          <a:p>
            <a:pPr lvl="1"/>
            <a:endParaRPr lang="en-US" b="1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1. </a:t>
            </a:r>
            <a:r>
              <a:rPr lang="en-US" b="1" dirty="0" err="1" smtClean="0">
                <a:solidFill>
                  <a:schemeClr val="tx1"/>
                </a:solidFill>
              </a:rPr>
              <a:t>Palmar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interossei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2. </a:t>
            </a:r>
            <a:r>
              <a:rPr lang="en-US" b="1" dirty="0" smtClean="0">
                <a:solidFill>
                  <a:schemeClr val="tx1"/>
                </a:solidFill>
              </a:rPr>
              <a:t>Dorsal  </a:t>
            </a:r>
            <a:r>
              <a:rPr lang="en-US" b="1" dirty="0" err="1" smtClean="0">
                <a:solidFill>
                  <a:schemeClr val="tx1"/>
                </a:solidFill>
              </a:rPr>
              <a:t>interossei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/>
            <a:endParaRPr lang="en-US" b="1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3. </a:t>
            </a:r>
            <a:r>
              <a:rPr lang="en-US" b="1" dirty="0" err="1" smtClean="0">
                <a:solidFill>
                  <a:schemeClr val="tx1"/>
                </a:solidFill>
              </a:rPr>
              <a:t>Lumbricals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/>
            <a:endParaRPr lang="en-US" b="1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4. Fascia covering medial part of transverse head of adductor </a:t>
            </a:r>
            <a:r>
              <a:rPr lang="en-US" b="1" dirty="0" err="1" smtClean="0">
                <a:solidFill>
                  <a:schemeClr val="tx1"/>
                </a:solidFill>
              </a:rPr>
              <a:t>pollicis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95400"/>
            <a:ext cx="850392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correct statement about the web space of the hand is:</a:t>
            </a:r>
          </a:p>
          <a:p>
            <a:pPr lvl="1"/>
            <a:endParaRPr lang="en-US" b="1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1. Digital nerves lie superficial to the digital artery</a:t>
            </a:r>
          </a:p>
          <a:p>
            <a:pPr lvl="1"/>
            <a:endParaRPr lang="en-US" b="1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2. </a:t>
            </a:r>
            <a:r>
              <a:rPr lang="en-US" b="1" dirty="0" err="1" smtClean="0">
                <a:solidFill>
                  <a:schemeClr val="tx1"/>
                </a:solidFill>
              </a:rPr>
              <a:t>Lumbrical</a:t>
            </a:r>
            <a:r>
              <a:rPr lang="en-US" b="1" dirty="0" smtClean="0">
                <a:solidFill>
                  <a:schemeClr val="tx1"/>
                </a:solidFill>
              </a:rPr>
              <a:t> tendons lie deep to the deep transverse ligament</a:t>
            </a:r>
          </a:p>
          <a:p>
            <a:pPr lvl="1"/>
            <a:endParaRPr lang="en-US" b="1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3. </a:t>
            </a:r>
            <a:r>
              <a:rPr lang="en-US" b="1" dirty="0" err="1" smtClean="0">
                <a:solidFill>
                  <a:schemeClr val="tx1"/>
                </a:solidFill>
              </a:rPr>
              <a:t>Lumbrical</a:t>
            </a:r>
            <a:r>
              <a:rPr lang="en-US" b="1" dirty="0" smtClean="0">
                <a:solidFill>
                  <a:schemeClr val="tx1"/>
                </a:solidFill>
              </a:rPr>
              <a:t> canals do not communicate with </a:t>
            </a:r>
            <a:r>
              <a:rPr lang="en-US" b="1" dirty="0" err="1" smtClean="0">
                <a:solidFill>
                  <a:schemeClr val="tx1"/>
                </a:solidFill>
              </a:rPr>
              <a:t>palmar</a:t>
            </a:r>
            <a:r>
              <a:rPr lang="en-US" b="1" dirty="0" smtClean="0">
                <a:solidFill>
                  <a:schemeClr val="tx1"/>
                </a:solidFill>
              </a:rPr>
              <a:t> spaces</a:t>
            </a:r>
          </a:p>
          <a:p>
            <a:pPr lvl="1"/>
            <a:endParaRPr lang="en-US" b="1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4. Superficial transverse ligament lies deep to the digital vessels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Question 5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763000" cy="4953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All of the following statements about the pulp space are true </a:t>
            </a:r>
            <a:r>
              <a:rPr lang="en-US" b="1" u="sng" dirty="0" smtClean="0"/>
              <a:t>EXCEPT</a:t>
            </a:r>
          </a:p>
          <a:p>
            <a:pPr lvl="1"/>
            <a:endParaRPr lang="en-US" b="1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1.  Present at the finger tips</a:t>
            </a:r>
          </a:p>
          <a:p>
            <a:pPr lvl="1"/>
            <a:endParaRPr lang="en-US" b="1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2. Fat present in </a:t>
            </a:r>
            <a:r>
              <a:rPr lang="en-US" b="1" dirty="0" err="1" smtClean="0">
                <a:solidFill>
                  <a:schemeClr val="tx1"/>
                </a:solidFill>
              </a:rPr>
              <a:t>loculated</a:t>
            </a:r>
            <a:r>
              <a:rPr lang="en-US" b="1" dirty="0" smtClean="0">
                <a:solidFill>
                  <a:schemeClr val="tx1"/>
                </a:solidFill>
              </a:rPr>
              <a:t> compartments</a:t>
            </a:r>
          </a:p>
          <a:p>
            <a:pPr lvl="1"/>
            <a:endParaRPr lang="en-US" b="1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3. Infection may cause necrosis of </a:t>
            </a:r>
            <a:r>
              <a:rPr lang="en-US" b="1" dirty="0" err="1" smtClean="0">
                <a:solidFill>
                  <a:schemeClr val="tx1"/>
                </a:solidFill>
              </a:rPr>
              <a:t>diaphysis</a:t>
            </a:r>
            <a:r>
              <a:rPr lang="en-US" b="1" dirty="0" smtClean="0">
                <a:solidFill>
                  <a:schemeClr val="tx1"/>
                </a:solidFill>
              </a:rPr>
              <a:t> in children</a:t>
            </a:r>
          </a:p>
          <a:p>
            <a:pPr lvl="1"/>
            <a:endParaRPr lang="en-US" b="1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4. Pulp space infections are usually painless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248</Words>
  <Application>Microsoft Office PowerPoint</Application>
  <PresentationFormat>On-screen Show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Slide 1</vt:lpstr>
      <vt:lpstr>Question 1</vt:lpstr>
      <vt:lpstr>Question 2</vt:lpstr>
      <vt:lpstr>Question 3</vt:lpstr>
      <vt:lpstr>QUESTION 4</vt:lpstr>
      <vt:lpstr>Question 4</vt:lpstr>
      <vt:lpstr>Question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Cutie</dc:creator>
  <cp:lastModifiedBy>VIVEKK36</cp:lastModifiedBy>
  <cp:revision>6</cp:revision>
  <dcterms:created xsi:type="dcterms:W3CDTF">2006-08-16T00:00:00Z</dcterms:created>
  <dcterms:modified xsi:type="dcterms:W3CDTF">2014-11-11T07:44:10Z</dcterms:modified>
</cp:coreProperties>
</file>